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316" r:id="rId47"/>
    <p:sldId id="809" r:id="rId48"/>
    <p:sldId id="317" r:id="rId49"/>
    <p:sldId id="819" r:id="rId50"/>
    <p:sldId id="828" r:id="rId51"/>
    <p:sldId id="829" r:id="rId52"/>
    <p:sldId id="830" r:id="rId53"/>
    <p:sldId id="831" r:id="rId54"/>
    <p:sldId id="832" r:id="rId55"/>
    <p:sldId id="847" r:id="rId56"/>
    <p:sldId id="848" r:id="rId57"/>
    <p:sldId id="849" r:id="rId58"/>
    <p:sldId id="850" r:id="rId59"/>
    <p:sldId id="851" r:id="rId60"/>
    <p:sldId id="852" r:id="rId61"/>
    <p:sldId id="886" r:id="rId62"/>
    <p:sldId id="887" r:id="rId63"/>
    <p:sldId id="855" r:id="rId64"/>
    <p:sldId id="856" r:id="rId65"/>
    <p:sldId id="857" r:id="rId66"/>
    <p:sldId id="858" r:id="rId67"/>
    <p:sldId id="859" r:id="rId68"/>
    <p:sldId id="860" r:id="rId69"/>
    <p:sldId id="861" r:id="rId70"/>
    <p:sldId id="862" r:id="rId71"/>
    <p:sldId id="863" r:id="rId72"/>
    <p:sldId id="864" r:id="rId73"/>
    <p:sldId id="865" r:id="rId74"/>
    <p:sldId id="866" r:id="rId75"/>
    <p:sldId id="867" r:id="rId76"/>
    <p:sldId id="868" r:id="rId77"/>
    <p:sldId id="869" r:id="rId78"/>
    <p:sldId id="870" r:id="rId79"/>
    <p:sldId id="871" r:id="rId80"/>
    <p:sldId id="872" r:id="rId81"/>
    <p:sldId id="873" r:id="rId82"/>
    <p:sldId id="874" r:id="rId83"/>
    <p:sldId id="875" r:id="rId84"/>
    <p:sldId id="876" r:id="rId85"/>
    <p:sldId id="877" r:id="rId86"/>
    <p:sldId id="878" r:id="rId87"/>
    <p:sldId id="879" r:id="rId88"/>
    <p:sldId id="880" r:id="rId89"/>
    <p:sldId id="881" r:id="rId90"/>
    <p:sldId id="882" r:id="rId91"/>
    <p:sldId id="883" r:id="rId92"/>
    <p:sldId id="884" r:id="rId93"/>
    <p:sldId id="885" r:id="rId94"/>
    <p:sldId id="315"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78"/>
    <p:restoredTop sz="83227"/>
  </p:normalViewPr>
  <p:slideViewPr>
    <p:cSldViewPr snapToGrid="0" snapToObjects="1">
      <p:cViewPr>
        <p:scale>
          <a:sx n="115" d="100"/>
          <a:sy n="115" d="100"/>
        </p:scale>
        <p:origin x="1264" y="1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47</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gets very big very quickly.  But</a:t>
            </a:r>
            <a:r>
              <a:rPr lang="en-US" baseline="0" dirty="0"/>
              <a:t> I might think that </a:t>
            </a:r>
            <a:r>
              <a:rPr lang="en-US" baseline="0" dirty="0" err="1"/>
              <a:t>expectimax</a:t>
            </a:r>
            <a:r>
              <a:rPr lang="en-US" baseline="0" dirty="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637559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2471944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57</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4107062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172480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62</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27712137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333111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57396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3478121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1166619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21545964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2859049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29221918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11178640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83920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2889464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2332530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88</a:t>
            </a:fld>
            <a:endParaRPr lang="en-US"/>
          </a:p>
        </p:txBody>
      </p:sp>
    </p:spTree>
    <p:extLst>
      <p:ext uri="{BB962C8B-B14F-4D97-AF65-F5344CB8AC3E}">
        <p14:creationId xmlns:p14="http://schemas.microsoft.com/office/powerpoint/2010/main" val="3582715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89</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92</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93</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xml"/><Relationship Id="rId7"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notesSlide" Target="../notesSlides/notesSlide18.xml"/><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6.xml"/><Relationship Id="rId7" Type="http://schemas.openxmlformats.org/officeDocument/2006/relationships/image" Target="../media/image17.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notesSlide" Target="../notesSlides/notesSlide19.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tags" Target="../tags/tag9.xml"/><Relationship Id="rId7" Type="http://schemas.openxmlformats.org/officeDocument/2006/relationships/notesSlide" Target="../notesSlides/notesSlide20.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15.xml"/><Relationship Id="rId7" Type="http://schemas.openxmlformats.org/officeDocument/2006/relationships/image" Target="../media/image3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1.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6.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38.png"/><Relationship Id="rId26" Type="http://schemas.openxmlformats.org/officeDocument/2006/relationships/image" Target="../media/image48.png"/><Relationship Id="rId3" Type="http://schemas.openxmlformats.org/officeDocument/2006/relationships/tags" Target="../tags/tag19.xml"/><Relationship Id="rId21" Type="http://schemas.openxmlformats.org/officeDocument/2006/relationships/image" Target="../media/image41.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7.xml"/><Relationship Id="rId25" Type="http://schemas.openxmlformats.org/officeDocument/2006/relationships/image" Target="../media/image44.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40.png"/><Relationship Id="rId29" Type="http://schemas.openxmlformats.org/officeDocument/2006/relationships/image" Target="../media/image50.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45.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43.png"/><Relationship Id="rId28" Type="http://schemas.openxmlformats.org/officeDocument/2006/relationships/image" Target="../media/image49.png"/><Relationship Id="rId10" Type="http://schemas.openxmlformats.org/officeDocument/2006/relationships/tags" Target="../tags/tag26.xml"/><Relationship Id="rId19" Type="http://schemas.openxmlformats.org/officeDocument/2006/relationships/image" Target="../media/image39.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47.png"/><Relationship Id="rId27" Type="http://schemas.openxmlformats.org/officeDocument/2006/relationships/image" Target="../media/image46.png"/><Relationship Id="rId30"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tags" Target="../tags/tag35.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0.xml"/><Relationship Id="rId11" Type="http://schemas.openxmlformats.org/officeDocument/2006/relationships/image" Target="../media/image58.png"/><Relationship Id="rId5" Type="http://schemas.openxmlformats.org/officeDocument/2006/relationships/slideLayout" Target="../slideLayouts/slideLayout2.xml"/><Relationship Id="rId10" Type="http://schemas.openxmlformats.org/officeDocument/2006/relationships/image" Target="../media/image57.png"/><Relationship Id="rId4" Type="http://schemas.openxmlformats.org/officeDocument/2006/relationships/tags" Target="../tags/tag36.xml"/><Relationship Id="rId9" Type="http://schemas.openxmlformats.org/officeDocument/2006/relationships/image" Target="../media/image56.png"/><Relationship Id="rId14" Type="http://schemas.openxmlformats.org/officeDocument/2006/relationships/image" Target="../media/image61.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tags" Target="../tags/tag39.xml"/><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1.xml"/><Relationship Id="rId11" Type="http://schemas.openxmlformats.org/officeDocument/2006/relationships/image" Target="../media/image58.png"/><Relationship Id="rId5" Type="http://schemas.openxmlformats.org/officeDocument/2006/relationships/slideLayout" Target="../slideLayouts/slideLayout2.xml"/><Relationship Id="rId10" Type="http://schemas.openxmlformats.org/officeDocument/2006/relationships/image" Target="../media/image57.png"/><Relationship Id="rId4" Type="http://schemas.openxmlformats.org/officeDocument/2006/relationships/tags" Target="../tags/tag40.xml"/><Relationship Id="rId9" Type="http://schemas.openxmlformats.org/officeDocument/2006/relationships/image" Target="../media/image56.png"/><Relationship Id="rId1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3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5.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5.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notesSlide" Target="../notesSlides/notesSlide40.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notesSlide" Target="../notesSlides/notesSlide4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9.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notesSlide" Target="../notesSlides/notesSlide43.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6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319535"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R2D2 selects the action </a:t>
            </a:r>
            <a:r>
              <a:rPr lang="en-US" i="1" dirty="0"/>
              <a:t>Up</a:t>
            </a:r>
            <a:r>
              <a:rPr lang="en-US" dirty="0"/>
              <a:t> then R2 only moves in that direction 80% of the time.</a:t>
            </a:r>
          </a:p>
          <a:p>
            <a:r>
              <a:rPr lang="en-US" dirty="0"/>
              <a:t>10% of the time one of R2’s wheels freezes, and it veers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
        <p:nvSpPr>
          <p:cNvPr id="34" name="Google Shape;75;g92b3bf485b_0_0">
            <a:extLst>
              <a:ext uri="{FF2B5EF4-FFF2-40B4-BE49-F238E27FC236}">
                <a16:creationId xmlns:a16="http://schemas.microsoft.com/office/drawing/2014/main" id="{9E2BD095-CB3A-E541-90C2-DA7A76D2AC2B}"/>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384435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normAutofit fontScale="92500"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1*1 + 0.5*2 + 0.25*3 </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609600" cy="369332"/>
              </a:xfrm>
              <a:prstGeom prst="rect">
                <a:avLst/>
              </a:prstGeom>
              <a:noFill/>
            </p:spPr>
            <p:txBody>
              <a:bodyPr wrap="square" rtlCol="0">
                <a:spAutoFit/>
              </a:bodyPr>
              <a:lstStyle/>
              <a:p>
                <a:r>
                  <a:rPr lang="en-US">
                    <a:solidFill>
                      <a:srgbClr val="00B050"/>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41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356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3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290262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30381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4098561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3418004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592120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423425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01424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88353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2482344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4327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936963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863926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3395415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504316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8289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2658244" y="2148695"/>
            <a:ext cx="11360150" cy="4828063"/>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850" name="Picture 10" descr="Millennium Falcon | Wookieepedia | Fandom">
            <a:extLst>
              <a:ext uri="{FF2B5EF4-FFF2-40B4-BE49-F238E27FC236}">
                <a16:creationId xmlns:a16="http://schemas.microsoft.com/office/drawing/2014/main" id="{32A78CFB-50E9-E749-B19E-3C7783D8A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1200" y="4624724"/>
            <a:ext cx="3545840" cy="168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92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8971</Words>
  <Application>Microsoft Macintosh PowerPoint</Application>
  <PresentationFormat>Widescreen</PresentationFormat>
  <Paragraphs>1316</Paragraphs>
  <Slides>94</Slides>
  <Notes>64</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31</cp:revision>
  <dcterms:created xsi:type="dcterms:W3CDTF">2020-10-08T02:34:55Z</dcterms:created>
  <dcterms:modified xsi:type="dcterms:W3CDTF">2020-10-08T14:56:28Z</dcterms:modified>
</cp:coreProperties>
</file>